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89CCB0-41BB-FE5F-99A8-E538440BB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0BAFEE-9B4F-5CEA-029A-B14C7D6E6D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8D25F6-4D32-0B9F-A856-6432176B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278488-5D4E-690B-4D1D-DE877BC36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7F24B0-8963-FFFD-ED6D-31385661D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129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6C3703-7B60-C940-3491-73A91C2D2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1EDE980-7CA3-C4D4-0ED5-B97979C14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2AF7FA-1FE1-FFCB-BB68-9767DDFB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71F0A8-B578-B4ED-C690-A1A35A830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4209D3-67A2-E86B-C026-6AD8181E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402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505E3E1-5535-ED69-0F53-97551B980F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242B9B-468A-EF7E-C0B1-DFEF8EF283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DB77E-85D9-5FD6-FF82-5D096B503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9DFCA2-8C90-2C21-57E0-61991F093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6D13C6-9FA2-2604-04FE-39CD607F4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5856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16C83-C50E-193F-1A73-820603481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542D20-723F-6EF8-DCA8-4EFDC0087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5B71A4-324A-C3B2-DB4D-60B6FFE60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7707F8-E240-19F2-0125-C65835417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B5F92D-4BDD-5A55-9472-3C00153C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250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6206B0-CC4F-E8F9-708E-F9F8A312E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FE0399-EF43-DA52-B25F-5BB8B84A0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61CD53-969A-5941-B5A9-D707C190D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44AF9CC-BE8B-4F59-5521-AAAC8C34F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55D691-6ABA-9E3C-4B18-3FAA021B0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446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1884E-80CB-2997-7E7A-50AD5C436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926F40-DE4A-0A18-962D-C5D82C0C0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C4AD321-69CF-80D2-B794-5D9FD7741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E8BC66-23BF-474A-03D6-6D2039082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0F394D-B79F-609E-6552-164999CED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F537FE-C110-FBEC-F522-2DE1F2F45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8994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570EAE-8D3E-9B25-9473-A9313BF6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F2CE0E-5F89-4BC7-77EB-91E76A8F7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925A45-28CD-64A6-5C14-1F499FDE0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28B5726-09D0-E537-016C-F458F135A0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43D1294-CFE8-86FC-7CAC-CB8CC8B242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E7B4AD0-C81F-54A8-69BF-6D0628629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EE2BF21-1F6C-2F7A-5079-FFD3B2BA6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F522C1-07D2-2DEC-6693-1235EF33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2976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89BFD8-99EF-7B64-A995-55EAA5C2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4A187BE-AF60-09D9-6855-7D7FF16B5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4593B23-20CF-55ED-76E1-3768F01C0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9073E0E-DC72-0F36-402C-8214A0A38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6961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1C49CAC-23E1-F0DD-F907-F50D355CE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E23F46E-CD32-FA07-AC7D-4FC4607AB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AE7B937-CE1B-4A64-4EDE-AA50C499E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848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B963C6-570B-A75C-EBF3-FC6646A8F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AD0A4-5188-0E9D-4DEE-54E270EE1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608BF75-5CBC-4F76-E277-BAA576894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B5828F-575F-FAE3-C479-8D9F348EF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1FA63F-6813-C915-EFC9-84A913245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2EAEDA-BDAE-616D-9764-77816E544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821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4CFC9F-AEA3-8473-5E79-365F0E453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AB5807F-5818-3E7A-0D5F-FE6FEA5B1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203D5F-3A47-82F6-0BA6-9701157E4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8F4C86-B586-E3B1-7EFE-98D924A9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B6C16E8-7018-843B-F534-BD335FF13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29B374-43B7-AFE4-5635-D91852630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3000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4878F0A-FE76-EED5-506D-7121C594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0D135E-A71B-50C9-3858-47FEC0F1E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314DA2-D6F1-42EC-57F7-96E740866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462CF-A5B7-4B65-9021-6F83B0B26D75}" type="datetimeFigureOut">
              <a:rPr lang="es-MX" smtClean="0"/>
              <a:t>27/06/2025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D42501-F951-CE13-1720-E1A3BF107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9EF282-7AB8-D8EE-A1BC-812496A7EF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BA5EDE-E159-4ABE-A37B-6BF7925ECD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263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361C2EF-650B-AB74-F462-10D0E68B9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891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2C88CA1-29AD-FCC7-3C33-69E37B38C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10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32ADBA6-9E56-E949-A6A7-DE8B98EB1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1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06C39BB-F78E-A5B7-6132-B96FF3EBD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88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DB6FFB-7B5F-0E6E-BA5F-3CC6BE152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13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619994F-9744-8712-6E49-4F8AC6CE6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75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69ED174-D699-E675-722B-15E8D5D5D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193" y="0"/>
            <a:ext cx="6505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808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4A45F52-B25D-B1DC-E400-73E43F492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77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355BBFE-88E8-FB11-7EE3-EDDDFF130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444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López</dc:creator>
  <cp:lastModifiedBy>Joel López</cp:lastModifiedBy>
  <cp:revision>2</cp:revision>
  <dcterms:created xsi:type="dcterms:W3CDTF">2025-06-25T00:46:58Z</dcterms:created>
  <dcterms:modified xsi:type="dcterms:W3CDTF">2025-06-28T05:58:17Z</dcterms:modified>
</cp:coreProperties>
</file>

<file path=docProps/thumbnail.jpeg>
</file>